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57" r:id="rId4"/>
    <p:sldId id="260" r:id="rId5"/>
    <p:sldId id="268" r:id="rId6"/>
    <p:sldId id="269" r:id="rId7"/>
    <p:sldId id="267" r:id="rId8"/>
    <p:sldId id="261" r:id="rId9"/>
    <p:sldId id="271" r:id="rId10"/>
    <p:sldId id="272" r:id="rId11"/>
    <p:sldId id="273" r:id="rId12"/>
    <p:sldId id="263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659F42-881D-464D-9F58-C0AF3658EAD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190A814-1DF1-41BC-BC91-7D718D81B1C9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РАСТЕНИЯ ВОДОЁМА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E3CF9B3-0A06-470B-BBEF-EEDD06BD3BFF}" type="parTrans" cxnId="{A7E46CF1-77D3-4FF7-9E6F-9FBB495C3537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2A83249C-6253-4270-B00D-ED944982AAE4}" type="sibTrans" cxnId="{A7E46CF1-77D3-4FF7-9E6F-9FBB495C3537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FDCE39E2-CCBD-415A-998E-D5ADCFDE3A8E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В ВОДОЁМЕ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5C2B77AB-88E5-4A7A-BF4E-721ADD657D9A}" type="parTrans" cxnId="{4C4FA03C-9440-49A2-8AB7-C4446DFFDEAE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203352D3-A16B-4DCF-8397-8B2BCF8F4CC6}" type="sibTrans" cxnId="{4C4FA03C-9440-49A2-8AB7-C4446DFFDEAE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E63D59EB-18B6-434F-8A17-8EE17D05E0C0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ЦЕЛИКОМ ПОГРУЖЁННЫЕ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4A5D0DC-6AA0-4A21-9B2A-E5EA354E00A7}" type="parTrans" cxnId="{D7514D85-FFA9-49CC-A52A-273BCE5989C5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97136F2D-3B67-4DE0-900F-47FB3E5096C7}" type="sibTrans" cxnId="{D7514D85-FFA9-49CC-A52A-273BCE5989C5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F3BD5FEF-8AC6-4332-AA60-FFE11E662FD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НА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ПОВЕРХНОСТИ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52EE6C6-0D5D-42C6-8B36-FA9C0423B347}" type="parTrans" cxnId="{BFC2961C-E8CD-4338-8EEC-CA30D1751DCB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C694D496-A4B4-4C71-B2DD-C3F8B5032669}" type="sibTrans" cxnId="{BFC2961C-E8CD-4338-8EEC-CA30D1751DCB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2BBE469C-39E5-4C3E-8C83-3B553400D255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НА БЕРЕГУ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2369B65E-2F18-496D-85F0-FE6F2D4FDBE2}" type="parTrans" cxnId="{92EFABD8-B20D-4648-8093-3F20B3DCAA99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CFA405A1-AA67-4A54-B825-22761B8A1DB3}" type="sibTrans" cxnId="{92EFABD8-B20D-4648-8093-3F20B3DCAA99}">
      <dgm:prSet/>
      <dgm:spPr/>
      <dgm:t>
        <a:bodyPr/>
        <a:lstStyle/>
        <a:p>
          <a:endParaRPr lang="ru-RU" sz="3200" b="1">
            <a:latin typeface="Times New Roman" pitchFamily="18" charset="0"/>
            <a:cs typeface="Times New Roman" pitchFamily="18" charset="0"/>
          </a:endParaRPr>
        </a:p>
      </dgm:t>
    </dgm:pt>
    <dgm:pt modelId="{F03CB9BD-E87F-46B9-A945-72C53980A315}" type="pres">
      <dgm:prSet presAssocID="{FD659F42-881D-464D-9F58-C0AF3658EA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4BB7204-FC46-401C-91AD-12D816DE14F4}" type="pres">
      <dgm:prSet presAssocID="{5190A814-1DF1-41BC-BC91-7D718D81B1C9}" presName="hierRoot1" presStyleCnt="0"/>
      <dgm:spPr/>
    </dgm:pt>
    <dgm:pt modelId="{62DF8CA3-FA5F-46CB-8767-E0B26F304C87}" type="pres">
      <dgm:prSet presAssocID="{5190A814-1DF1-41BC-BC91-7D718D81B1C9}" presName="composite" presStyleCnt="0"/>
      <dgm:spPr/>
    </dgm:pt>
    <dgm:pt modelId="{A69A1FB3-5849-49E8-A99B-6BE021AACFAB}" type="pres">
      <dgm:prSet presAssocID="{5190A814-1DF1-41BC-BC91-7D718D81B1C9}" presName="background" presStyleLbl="node0" presStyleIdx="0" presStyleCnt="1"/>
      <dgm:spPr/>
    </dgm:pt>
    <dgm:pt modelId="{765BCFDA-A9A6-4ADC-B3BA-D7413DC8D61E}" type="pres">
      <dgm:prSet presAssocID="{5190A814-1DF1-41BC-BC91-7D718D81B1C9}" presName="text" presStyleLbl="fgAcc0" presStyleIdx="0" presStyleCnt="1" custScaleX="2562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CCF1A3-6456-4001-B532-CB6552269EC6}" type="pres">
      <dgm:prSet presAssocID="{5190A814-1DF1-41BC-BC91-7D718D81B1C9}" presName="hierChild2" presStyleCnt="0"/>
      <dgm:spPr/>
    </dgm:pt>
    <dgm:pt modelId="{62AECC32-E280-4C8D-BBBC-D35F4441EA89}" type="pres">
      <dgm:prSet presAssocID="{5C2B77AB-88E5-4A7A-BF4E-721ADD657D9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E283A2E-956F-47B7-A1C2-2991C7CA4CB5}" type="pres">
      <dgm:prSet presAssocID="{FDCE39E2-CCBD-415A-998E-D5ADCFDE3A8E}" presName="hierRoot2" presStyleCnt="0"/>
      <dgm:spPr/>
    </dgm:pt>
    <dgm:pt modelId="{5A47B4BE-574C-4049-90E1-97C020129A78}" type="pres">
      <dgm:prSet presAssocID="{FDCE39E2-CCBD-415A-998E-D5ADCFDE3A8E}" presName="composite2" presStyleCnt="0"/>
      <dgm:spPr/>
    </dgm:pt>
    <dgm:pt modelId="{769B3A25-D51F-4895-B3EF-A608B8DED19A}" type="pres">
      <dgm:prSet presAssocID="{FDCE39E2-CCBD-415A-998E-D5ADCFDE3A8E}" presName="background2" presStyleLbl="node2" presStyleIdx="0" presStyleCnt="2"/>
      <dgm:spPr/>
    </dgm:pt>
    <dgm:pt modelId="{656F847C-F906-490C-A544-5E7C8DD188F0}" type="pres">
      <dgm:prSet presAssocID="{FDCE39E2-CCBD-415A-998E-D5ADCFDE3A8E}" presName="text2" presStyleLbl="fgAcc2" presStyleIdx="0" presStyleCnt="2" custScaleX="1315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14B5D3-3675-4AFF-8E38-113F9DC9EDC8}" type="pres">
      <dgm:prSet presAssocID="{FDCE39E2-CCBD-415A-998E-D5ADCFDE3A8E}" presName="hierChild3" presStyleCnt="0"/>
      <dgm:spPr/>
    </dgm:pt>
    <dgm:pt modelId="{E7319ED7-B548-4016-8C20-6D54CEB7755C}" type="pres">
      <dgm:prSet presAssocID="{F4A5D0DC-6AA0-4A21-9B2A-E5EA354E00A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3EBEB866-6E62-497F-AE41-27D29D92C0BD}" type="pres">
      <dgm:prSet presAssocID="{E63D59EB-18B6-434F-8A17-8EE17D05E0C0}" presName="hierRoot3" presStyleCnt="0"/>
      <dgm:spPr/>
    </dgm:pt>
    <dgm:pt modelId="{9936BCA5-9969-462E-BC1C-D8F6F2754C88}" type="pres">
      <dgm:prSet presAssocID="{E63D59EB-18B6-434F-8A17-8EE17D05E0C0}" presName="composite3" presStyleCnt="0"/>
      <dgm:spPr/>
    </dgm:pt>
    <dgm:pt modelId="{B2D5A10B-0544-4706-90BC-08C58B602F28}" type="pres">
      <dgm:prSet presAssocID="{E63D59EB-18B6-434F-8A17-8EE17D05E0C0}" presName="background3" presStyleLbl="node3" presStyleIdx="0" presStyleCnt="2"/>
      <dgm:spPr/>
    </dgm:pt>
    <dgm:pt modelId="{CA524C62-6CCD-444D-8FEF-CC6C8010006A}" type="pres">
      <dgm:prSet presAssocID="{E63D59EB-18B6-434F-8A17-8EE17D05E0C0}" presName="text3" presStyleLbl="fgAcc3" presStyleIdx="0" presStyleCnt="2" custScaleX="1592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2002B1-9053-4105-A394-83591370E7FC}" type="pres">
      <dgm:prSet presAssocID="{E63D59EB-18B6-434F-8A17-8EE17D05E0C0}" presName="hierChild4" presStyleCnt="0"/>
      <dgm:spPr/>
    </dgm:pt>
    <dgm:pt modelId="{02F3BA8E-06C2-4FAB-B41F-C04DCAE232AA}" type="pres">
      <dgm:prSet presAssocID="{152EE6C6-0D5D-42C6-8B36-FA9C0423B347}" presName="Name17" presStyleLbl="parChTrans1D3" presStyleIdx="1" presStyleCnt="2"/>
      <dgm:spPr/>
      <dgm:t>
        <a:bodyPr/>
        <a:lstStyle/>
        <a:p>
          <a:endParaRPr lang="ru-RU"/>
        </a:p>
      </dgm:t>
    </dgm:pt>
    <dgm:pt modelId="{7566ED95-08F6-4806-9656-6D38DE64687A}" type="pres">
      <dgm:prSet presAssocID="{F3BD5FEF-8AC6-4332-AA60-FFE11E662FDB}" presName="hierRoot3" presStyleCnt="0"/>
      <dgm:spPr/>
    </dgm:pt>
    <dgm:pt modelId="{84CABB22-D428-4D73-A0DF-8D453955662E}" type="pres">
      <dgm:prSet presAssocID="{F3BD5FEF-8AC6-4332-AA60-FFE11E662FDB}" presName="composite3" presStyleCnt="0"/>
      <dgm:spPr/>
    </dgm:pt>
    <dgm:pt modelId="{E1528D4B-3AAA-4AFF-AF3E-B116FD72C40F}" type="pres">
      <dgm:prSet presAssocID="{F3BD5FEF-8AC6-4332-AA60-FFE11E662FDB}" presName="background3" presStyleLbl="node3" presStyleIdx="1" presStyleCnt="2"/>
      <dgm:spPr/>
    </dgm:pt>
    <dgm:pt modelId="{E24B91EC-9B66-40C7-9284-C40C6F4CFF24}" type="pres">
      <dgm:prSet presAssocID="{F3BD5FEF-8AC6-4332-AA60-FFE11E662FDB}" presName="text3" presStyleLbl="fgAcc3" presStyleIdx="1" presStyleCnt="2" custScaleX="1561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3F0826-F81F-4490-8170-28B00B21B1B6}" type="pres">
      <dgm:prSet presAssocID="{F3BD5FEF-8AC6-4332-AA60-FFE11E662FDB}" presName="hierChild4" presStyleCnt="0"/>
      <dgm:spPr/>
    </dgm:pt>
    <dgm:pt modelId="{3DF69153-0D43-4A0E-9A64-656823920E9F}" type="pres">
      <dgm:prSet presAssocID="{2369B65E-2F18-496D-85F0-FE6F2D4FDBE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4519A0F-18E5-42AD-82B3-FD36AB2E1309}" type="pres">
      <dgm:prSet presAssocID="{2BBE469C-39E5-4C3E-8C83-3B553400D255}" presName="hierRoot2" presStyleCnt="0"/>
      <dgm:spPr/>
    </dgm:pt>
    <dgm:pt modelId="{7D6E5267-904B-451B-B4FC-5757B5D3CEE2}" type="pres">
      <dgm:prSet presAssocID="{2BBE469C-39E5-4C3E-8C83-3B553400D255}" presName="composite2" presStyleCnt="0"/>
      <dgm:spPr/>
    </dgm:pt>
    <dgm:pt modelId="{4B17E87A-DFE3-4E9F-BCB7-C5C48EC1AE18}" type="pres">
      <dgm:prSet presAssocID="{2BBE469C-39E5-4C3E-8C83-3B553400D255}" presName="background2" presStyleLbl="node2" presStyleIdx="1" presStyleCnt="2"/>
      <dgm:spPr/>
    </dgm:pt>
    <dgm:pt modelId="{D8E8BFEC-F6C3-45D7-A093-ECBB46DC9588}" type="pres">
      <dgm:prSet presAssocID="{2BBE469C-39E5-4C3E-8C83-3B553400D255}" presName="text2" presStyleLbl="fgAcc2" presStyleIdx="1" presStyleCnt="2" custScaleX="1376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256480-BC54-4685-9788-8E39DFFB239E}" type="pres">
      <dgm:prSet presAssocID="{2BBE469C-39E5-4C3E-8C83-3B553400D255}" presName="hierChild3" presStyleCnt="0"/>
      <dgm:spPr/>
    </dgm:pt>
  </dgm:ptLst>
  <dgm:cxnLst>
    <dgm:cxn modelId="{4333CC9A-8088-48E4-A3B0-CDD888CE589C}" type="presOf" srcId="{5190A814-1DF1-41BC-BC91-7D718D81B1C9}" destId="{765BCFDA-A9A6-4ADC-B3BA-D7413DC8D61E}" srcOrd="0" destOrd="0" presId="urn:microsoft.com/office/officeart/2005/8/layout/hierarchy1"/>
    <dgm:cxn modelId="{0C91A232-DB1F-4F3E-BB6C-09CDFEE40428}" type="presOf" srcId="{F4A5D0DC-6AA0-4A21-9B2A-E5EA354E00A7}" destId="{E7319ED7-B548-4016-8C20-6D54CEB7755C}" srcOrd="0" destOrd="0" presId="urn:microsoft.com/office/officeart/2005/8/layout/hierarchy1"/>
    <dgm:cxn modelId="{3A18D647-A57D-4483-888F-D06B01392856}" type="presOf" srcId="{FDCE39E2-CCBD-415A-998E-D5ADCFDE3A8E}" destId="{656F847C-F906-490C-A544-5E7C8DD188F0}" srcOrd="0" destOrd="0" presId="urn:microsoft.com/office/officeart/2005/8/layout/hierarchy1"/>
    <dgm:cxn modelId="{90393314-F8D1-4045-9EF3-68A715AC6F51}" type="presOf" srcId="{2369B65E-2F18-496D-85F0-FE6F2D4FDBE2}" destId="{3DF69153-0D43-4A0E-9A64-656823920E9F}" srcOrd="0" destOrd="0" presId="urn:microsoft.com/office/officeart/2005/8/layout/hierarchy1"/>
    <dgm:cxn modelId="{02E5E97E-C3AC-41D3-A03F-10AC9EDCC3EC}" type="presOf" srcId="{152EE6C6-0D5D-42C6-8B36-FA9C0423B347}" destId="{02F3BA8E-06C2-4FAB-B41F-C04DCAE232AA}" srcOrd="0" destOrd="0" presId="urn:microsoft.com/office/officeart/2005/8/layout/hierarchy1"/>
    <dgm:cxn modelId="{4DC0F983-AB4B-47B1-971C-95291AE8E16E}" type="presOf" srcId="{F3BD5FEF-8AC6-4332-AA60-FFE11E662FDB}" destId="{E24B91EC-9B66-40C7-9284-C40C6F4CFF24}" srcOrd="0" destOrd="0" presId="urn:microsoft.com/office/officeart/2005/8/layout/hierarchy1"/>
    <dgm:cxn modelId="{AA15E5CD-919E-468A-AC95-E8E31C448FBC}" type="presOf" srcId="{2BBE469C-39E5-4C3E-8C83-3B553400D255}" destId="{D8E8BFEC-F6C3-45D7-A093-ECBB46DC9588}" srcOrd="0" destOrd="0" presId="urn:microsoft.com/office/officeart/2005/8/layout/hierarchy1"/>
    <dgm:cxn modelId="{F3C76BAA-3084-4A94-B990-0213CD4364B0}" type="presOf" srcId="{E63D59EB-18B6-434F-8A17-8EE17D05E0C0}" destId="{CA524C62-6CCD-444D-8FEF-CC6C8010006A}" srcOrd="0" destOrd="0" presId="urn:microsoft.com/office/officeart/2005/8/layout/hierarchy1"/>
    <dgm:cxn modelId="{D7514D85-FFA9-49CC-A52A-273BCE5989C5}" srcId="{FDCE39E2-CCBD-415A-998E-D5ADCFDE3A8E}" destId="{E63D59EB-18B6-434F-8A17-8EE17D05E0C0}" srcOrd="0" destOrd="0" parTransId="{F4A5D0DC-6AA0-4A21-9B2A-E5EA354E00A7}" sibTransId="{97136F2D-3B67-4DE0-900F-47FB3E5096C7}"/>
    <dgm:cxn modelId="{A7E46CF1-77D3-4FF7-9E6F-9FBB495C3537}" srcId="{FD659F42-881D-464D-9F58-C0AF3658EADF}" destId="{5190A814-1DF1-41BC-BC91-7D718D81B1C9}" srcOrd="0" destOrd="0" parTransId="{CE3CF9B3-0A06-470B-BBEF-EEDD06BD3BFF}" sibTransId="{2A83249C-6253-4270-B00D-ED944982AAE4}"/>
    <dgm:cxn modelId="{4C4FA03C-9440-49A2-8AB7-C4446DFFDEAE}" srcId="{5190A814-1DF1-41BC-BC91-7D718D81B1C9}" destId="{FDCE39E2-CCBD-415A-998E-D5ADCFDE3A8E}" srcOrd="0" destOrd="0" parTransId="{5C2B77AB-88E5-4A7A-BF4E-721ADD657D9A}" sibTransId="{203352D3-A16B-4DCF-8397-8B2BCF8F4CC6}"/>
    <dgm:cxn modelId="{42087F94-D6CE-4560-A213-34B827C8A80C}" type="presOf" srcId="{FD659F42-881D-464D-9F58-C0AF3658EADF}" destId="{F03CB9BD-E87F-46B9-A945-72C53980A315}" srcOrd="0" destOrd="0" presId="urn:microsoft.com/office/officeart/2005/8/layout/hierarchy1"/>
    <dgm:cxn modelId="{92EFABD8-B20D-4648-8093-3F20B3DCAA99}" srcId="{5190A814-1DF1-41BC-BC91-7D718D81B1C9}" destId="{2BBE469C-39E5-4C3E-8C83-3B553400D255}" srcOrd="1" destOrd="0" parTransId="{2369B65E-2F18-496D-85F0-FE6F2D4FDBE2}" sibTransId="{CFA405A1-AA67-4A54-B825-22761B8A1DB3}"/>
    <dgm:cxn modelId="{23C8ADDA-DEBF-4CF1-B4FF-07768A448D04}" type="presOf" srcId="{5C2B77AB-88E5-4A7A-BF4E-721ADD657D9A}" destId="{62AECC32-E280-4C8D-BBBC-D35F4441EA89}" srcOrd="0" destOrd="0" presId="urn:microsoft.com/office/officeart/2005/8/layout/hierarchy1"/>
    <dgm:cxn modelId="{BFC2961C-E8CD-4338-8EEC-CA30D1751DCB}" srcId="{FDCE39E2-CCBD-415A-998E-D5ADCFDE3A8E}" destId="{F3BD5FEF-8AC6-4332-AA60-FFE11E662FDB}" srcOrd="1" destOrd="0" parTransId="{152EE6C6-0D5D-42C6-8B36-FA9C0423B347}" sibTransId="{C694D496-A4B4-4C71-B2DD-C3F8B5032669}"/>
    <dgm:cxn modelId="{25295D84-90C8-4806-A4FB-639564D949F1}" type="presParOf" srcId="{F03CB9BD-E87F-46B9-A945-72C53980A315}" destId="{94BB7204-FC46-401C-91AD-12D816DE14F4}" srcOrd="0" destOrd="0" presId="urn:microsoft.com/office/officeart/2005/8/layout/hierarchy1"/>
    <dgm:cxn modelId="{2C954EBB-3412-428C-A636-B2574C9A2E3D}" type="presParOf" srcId="{94BB7204-FC46-401C-91AD-12D816DE14F4}" destId="{62DF8CA3-FA5F-46CB-8767-E0B26F304C87}" srcOrd="0" destOrd="0" presId="urn:microsoft.com/office/officeart/2005/8/layout/hierarchy1"/>
    <dgm:cxn modelId="{63E0E194-FBA9-42CB-8B11-588AD4988079}" type="presParOf" srcId="{62DF8CA3-FA5F-46CB-8767-E0B26F304C87}" destId="{A69A1FB3-5849-49E8-A99B-6BE021AACFAB}" srcOrd="0" destOrd="0" presId="urn:microsoft.com/office/officeart/2005/8/layout/hierarchy1"/>
    <dgm:cxn modelId="{4565D125-CA79-43D6-9C6D-13D5D741EF4E}" type="presParOf" srcId="{62DF8CA3-FA5F-46CB-8767-E0B26F304C87}" destId="{765BCFDA-A9A6-4ADC-B3BA-D7413DC8D61E}" srcOrd="1" destOrd="0" presId="urn:microsoft.com/office/officeart/2005/8/layout/hierarchy1"/>
    <dgm:cxn modelId="{3265C5D5-5C9C-46D9-ADD1-D78F72AB239F}" type="presParOf" srcId="{94BB7204-FC46-401C-91AD-12D816DE14F4}" destId="{9ACCF1A3-6456-4001-B532-CB6552269EC6}" srcOrd="1" destOrd="0" presId="urn:microsoft.com/office/officeart/2005/8/layout/hierarchy1"/>
    <dgm:cxn modelId="{88D98A67-6DBA-4BFB-BA20-A74B39CBCB56}" type="presParOf" srcId="{9ACCF1A3-6456-4001-B532-CB6552269EC6}" destId="{62AECC32-E280-4C8D-BBBC-D35F4441EA89}" srcOrd="0" destOrd="0" presId="urn:microsoft.com/office/officeart/2005/8/layout/hierarchy1"/>
    <dgm:cxn modelId="{3DD270D4-1E91-4CEA-A7A6-ADA6B9400598}" type="presParOf" srcId="{9ACCF1A3-6456-4001-B532-CB6552269EC6}" destId="{0E283A2E-956F-47B7-A1C2-2991C7CA4CB5}" srcOrd="1" destOrd="0" presId="urn:microsoft.com/office/officeart/2005/8/layout/hierarchy1"/>
    <dgm:cxn modelId="{737C4525-1B2E-4C08-A72D-8CF8FC29EE83}" type="presParOf" srcId="{0E283A2E-956F-47B7-A1C2-2991C7CA4CB5}" destId="{5A47B4BE-574C-4049-90E1-97C020129A78}" srcOrd="0" destOrd="0" presId="urn:microsoft.com/office/officeart/2005/8/layout/hierarchy1"/>
    <dgm:cxn modelId="{BA2EEC02-646A-4ED8-B49F-822A32A658C6}" type="presParOf" srcId="{5A47B4BE-574C-4049-90E1-97C020129A78}" destId="{769B3A25-D51F-4895-B3EF-A608B8DED19A}" srcOrd="0" destOrd="0" presId="urn:microsoft.com/office/officeart/2005/8/layout/hierarchy1"/>
    <dgm:cxn modelId="{911CF804-0BE6-4E4C-BE20-234EDD8DCB74}" type="presParOf" srcId="{5A47B4BE-574C-4049-90E1-97C020129A78}" destId="{656F847C-F906-490C-A544-5E7C8DD188F0}" srcOrd="1" destOrd="0" presId="urn:microsoft.com/office/officeart/2005/8/layout/hierarchy1"/>
    <dgm:cxn modelId="{35E90979-3F01-4674-B334-7425CF153AF2}" type="presParOf" srcId="{0E283A2E-956F-47B7-A1C2-2991C7CA4CB5}" destId="{6E14B5D3-3675-4AFF-8E38-113F9DC9EDC8}" srcOrd="1" destOrd="0" presId="urn:microsoft.com/office/officeart/2005/8/layout/hierarchy1"/>
    <dgm:cxn modelId="{5B611D77-CD20-421B-BB47-7F6DA91E3ECA}" type="presParOf" srcId="{6E14B5D3-3675-4AFF-8E38-113F9DC9EDC8}" destId="{E7319ED7-B548-4016-8C20-6D54CEB7755C}" srcOrd="0" destOrd="0" presId="urn:microsoft.com/office/officeart/2005/8/layout/hierarchy1"/>
    <dgm:cxn modelId="{66139F9C-E024-480C-9F95-4CA826EC39C7}" type="presParOf" srcId="{6E14B5D3-3675-4AFF-8E38-113F9DC9EDC8}" destId="{3EBEB866-6E62-497F-AE41-27D29D92C0BD}" srcOrd="1" destOrd="0" presId="urn:microsoft.com/office/officeart/2005/8/layout/hierarchy1"/>
    <dgm:cxn modelId="{0CCC6576-94A5-45DC-AFA0-92932903620A}" type="presParOf" srcId="{3EBEB866-6E62-497F-AE41-27D29D92C0BD}" destId="{9936BCA5-9969-462E-BC1C-D8F6F2754C88}" srcOrd="0" destOrd="0" presId="urn:microsoft.com/office/officeart/2005/8/layout/hierarchy1"/>
    <dgm:cxn modelId="{B2C0100C-D1A1-446D-82F8-80385FBCC683}" type="presParOf" srcId="{9936BCA5-9969-462E-BC1C-D8F6F2754C88}" destId="{B2D5A10B-0544-4706-90BC-08C58B602F28}" srcOrd="0" destOrd="0" presId="urn:microsoft.com/office/officeart/2005/8/layout/hierarchy1"/>
    <dgm:cxn modelId="{0FEB7193-DDFA-453C-B39E-330D4BD35506}" type="presParOf" srcId="{9936BCA5-9969-462E-BC1C-D8F6F2754C88}" destId="{CA524C62-6CCD-444D-8FEF-CC6C8010006A}" srcOrd="1" destOrd="0" presId="urn:microsoft.com/office/officeart/2005/8/layout/hierarchy1"/>
    <dgm:cxn modelId="{00039E6C-4497-48FC-ADF1-19B66BF92B76}" type="presParOf" srcId="{3EBEB866-6E62-497F-AE41-27D29D92C0BD}" destId="{C92002B1-9053-4105-A394-83591370E7FC}" srcOrd="1" destOrd="0" presId="urn:microsoft.com/office/officeart/2005/8/layout/hierarchy1"/>
    <dgm:cxn modelId="{70E4385B-9163-4D14-B0B9-A9076471ED42}" type="presParOf" srcId="{6E14B5D3-3675-4AFF-8E38-113F9DC9EDC8}" destId="{02F3BA8E-06C2-4FAB-B41F-C04DCAE232AA}" srcOrd="2" destOrd="0" presId="urn:microsoft.com/office/officeart/2005/8/layout/hierarchy1"/>
    <dgm:cxn modelId="{FD901DD0-B728-4CE6-ABB4-8BA58C28A2DA}" type="presParOf" srcId="{6E14B5D3-3675-4AFF-8E38-113F9DC9EDC8}" destId="{7566ED95-08F6-4806-9656-6D38DE64687A}" srcOrd="3" destOrd="0" presId="urn:microsoft.com/office/officeart/2005/8/layout/hierarchy1"/>
    <dgm:cxn modelId="{BBAB377D-A870-42D0-9ECE-1FCAD1E69A7E}" type="presParOf" srcId="{7566ED95-08F6-4806-9656-6D38DE64687A}" destId="{84CABB22-D428-4D73-A0DF-8D453955662E}" srcOrd="0" destOrd="0" presId="urn:microsoft.com/office/officeart/2005/8/layout/hierarchy1"/>
    <dgm:cxn modelId="{664EE72F-101C-417F-9AB2-2E08157F9A51}" type="presParOf" srcId="{84CABB22-D428-4D73-A0DF-8D453955662E}" destId="{E1528D4B-3AAA-4AFF-AF3E-B116FD72C40F}" srcOrd="0" destOrd="0" presId="urn:microsoft.com/office/officeart/2005/8/layout/hierarchy1"/>
    <dgm:cxn modelId="{9D5C7B93-4DEC-4B70-97F0-28970674E327}" type="presParOf" srcId="{84CABB22-D428-4D73-A0DF-8D453955662E}" destId="{E24B91EC-9B66-40C7-9284-C40C6F4CFF24}" srcOrd="1" destOrd="0" presId="urn:microsoft.com/office/officeart/2005/8/layout/hierarchy1"/>
    <dgm:cxn modelId="{960F3879-E203-4537-86ED-D2B63BF5BE67}" type="presParOf" srcId="{7566ED95-08F6-4806-9656-6D38DE64687A}" destId="{ED3F0826-F81F-4490-8170-28B00B21B1B6}" srcOrd="1" destOrd="0" presId="urn:microsoft.com/office/officeart/2005/8/layout/hierarchy1"/>
    <dgm:cxn modelId="{88FADA39-A0DB-4B98-A77C-37913FEF6F1E}" type="presParOf" srcId="{9ACCF1A3-6456-4001-B532-CB6552269EC6}" destId="{3DF69153-0D43-4A0E-9A64-656823920E9F}" srcOrd="2" destOrd="0" presId="urn:microsoft.com/office/officeart/2005/8/layout/hierarchy1"/>
    <dgm:cxn modelId="{28F2F2E9-439A-4B8C-B82A-905271B92D48}" type="presParOf" srcId="{9ACCF1A3-6456-4001-B532-CB6552269EC6}" destId="{94519A0F-18E5-42AD-82B3-FD36AB2E1309}" srcOrd="3" destOrd="0" presId="urn:microsoft.com/office/officeart/2005/8/layout/hierarchy1"/>
    <dgm:cxn modelId="{7DB1E5C5-00E3-47EC-9D12-CF2CE5E95BB1}" type="presParOf" srcId="{94519A0F-18E5-42AD-82B3-FD36AB2E1309}" destId="{7D6E5267-904B-451B-B4FC-5757B5D3CEE2}" srcOrd="0" destOrd="0" presId="urn:microsoft.com/office/officeart/2005/8/layout/hierarchy1"/>
    <dgm:cxn modelId="{2BE2972C-87CF-424D-99F0-9CC65F7391AB}" type="presParOf" srcId="{7D6E5267-904B-451B-B4FC-5757B5D3CEE2}" destId="{4B17E87A-DFE3-4E9F-BCB7-C5C48EC1AE18}" srcOrd="0" destOrd="0" presId="urn:microsoft.com/office/officeart/2005/8/layout/hierarchy1"/>
    <dgm:cxn modelId="{9D76F6F5-4968-44F0-8616-F20966E807EA}" type="presParOf" srcId="{7D6E5267-904B-451B-B4FC-5757B5D3CEE2}" destId="{D8E8BFEC-F6C3-45D7-A093-ECBB46DC9588}" srcOrd="1" destOrd="0" presId="urn:microsoft.com/office/officeart/2005/8/layout/hierarchy1"/>
    <dgm:cxn modelId="{DC506F40-BD26-4D79-B2C3-C6BF3228414D}" type="presParOf" srcId="{94519A0F-18E5-42AD-82B3-FD36AB2E1309}" destId="{D3256480-BC54-4685-9788-8E39DFFB23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A2D993-BF17-418C-88BB-098A49B3024C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FF92F73-7A23-401E-86DE-F9840EAABA8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РАСТЕНИЯ ВОДОЁМОВ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A764ED6-2C16-498D-8F7D-9A44F998BE81}" type="parTrans" cxnId="{C51C0745-4E59-4D55-84DF-BF36672DA2E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6812030E-65D8-4D1B-916E-6D6B862F3218}" type="sibTrans" cxnId="{C51C0745-4E59-4D55-84DF-BF36672DA2E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4ADEA88-5527-442D-8482-DEE68DA59569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ДАЮТ КИСЛОРОД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7549103-A27B-46CA-80E8-12388FDA29BB}" type="parTrans" cxnId="{8FA9FF9E-C0D5-487C-A445-1B9CCD6D88B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B61D526E-9810-4F40-9AAE-E7CC6F19F089}" type="sibTrans" cxnId="{8FA9FF9E-C0D5-487C-A445-1B9CCD6D88B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6A780B3-B5CE-4C7A-ACC7-14112E3C424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ДОМ ДЛЯ ЖИВОТНЫХ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C34EF24-9F74-4BB4-898C-F29C233ACF29}" type="parTrans" cxnId="{64DD48D1-3F51-4016-AEE7-E3614644F966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185079C-729F-4FBA-AF92-325688AB310C}" type="sibTrans" cxnId="{64DD48D1-3F51-4016-AEE7-E3614644F966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2EBDBC4-EC32-4329-9100-0AB8894E48D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ПИЩА ДЛЯ ЖИВОТНЫХ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4727426-7504-464F-83DA-79DB4F9D6691}" type="parTrans" cxnId="{F6749A21-AA3A-41F2-9500-8701113EE26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FC3EDC21-26DA-4DF7-BD97-7AC95195EDC0}" type="sibTrans" cxnId="{F6749A21-AA3A-41F2-9500-8701113EE26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F496E44-047C-46E5-8D6E-8970FCE8BC77}" type="pres">
      <dgm:prSet presAssocID="{7CA2D993-BF17-418C-88BB-098A49B3024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BCE74A-2B1E-4BAA-AA96-8CF4D6BEE39A}" type="pres">
      <dgm:prSet presAssocID="{DFF92F73-7A23-401E-86DE-F9840EAABA8A}" presName="centerShape" presStyleLbl="node0" presStyleIdx="0" presStyleCnt="1" custLinFactNeighborX="296" custLinFactNeighborY="-3927"/>
      <dgm:spPr/>
      <dgm:t>
        <a:bodyPr/>
        <a:lstStyle/>
        <a:p>
          <a:endParaRPr lang="ru-RU"/>
        </a:p>
      </dgm:t>
    </dgm:pt>
    <dgm:pt modelId="{01FDE393-72D7-4BF7-88E2-07BDF362796B}" type="pres">
      <dgm:prSet presAssocID="{D7549103-A27B-46CA-80E8-12388FDA29BB}" presName="Name9" presStyleLbl="parChTrans1D2" presStyleIdx="0" presStyleCnt="3"/>
      <dgm:spPr/>
      <dgm:t>
        <a:bodyPr/>
        <a:lstStyle/>
        <a:p>
          <a:endParaRPr lang="ru-RU"/>
        </a:p>
      </dgm:t>
    </dgm:pt>
    <dgm:pt modelId="{94BE9994-FA44-4BC9-A793-DF322696715E}" type="pres">
      <dgm:prSet presAssocID="{D7549103-A27B-46CA-80E8-12388FDA29BB}" presName="connTx" presStyleLbl="parChTrans1D2" presStyleIdx="0" presStyleCnt="3"/>
      <dgm:spPr/>
      <dgm:t>
        <a:bodyPr/>
        <a:lstStyle/>
        <a:p>
          <a:endParaRPr lang="ru-RU"/>
        </a:p>
      </dgm:t>
    </dgm:pt>
    <dgm:pt modelId="{256BDA3F-2E8D-44F7-8470-261428BE7E2C}" type="pres">
      <dgm:prSet presAssocID="{54ADEA88-5527-442D-8482-DEE68DA5956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F19AC-0758-4B5A-8AE5-152ACC5E4E76}" type="pres">
      <dgm:prSet presAssocID="{0C34EF24-9F74-4BB4-898C-F29C233ACF29}" presName="Name9" presStyleLbl="parChTrans1D2" presStyleIdx="1" presStyleCnt="3"/>
      <dgm:spPr/>
      <dgm:t>
        <a:bodyPr/>
        <a:lstStyle/>
        <a:p>
          <a:endParaRPr lang="ru-RU"/>
        </a:p>
      </dgm:t>
    </dgm:pt>
    <dgm:pt modelId="{95D081DD-574B-4A87-8451-F553069D282B}" type="pres">
      <dgm:prSet presAssocID="{0C34EF24-9F74-4BB4-898C-F29C233ACF29}" presName="connTx" presStyleLbl="parChTrans1D2" presStyleIdx="1" presStyleCnt="3"/>
      <dgm:spPr/>
      <dgm:t>
        <a:bodyPr/>
        <a:lstStyle/>
        <a:p>
          <a:endParaRPr lang="ru-RU"/>
        </a:p>
      </dgm:t>
    </dgm:pt>
    <dgm:pt modelId="{918E920B-A6CB-47D7-AEDB-FEB4CEA15593}" type="pres">
      <dgm:prSet presAssocID="{E6A780B3-B5CE-4C7A-ACC7-14112E3C424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32647-5EA0-4829-8980-CB020574E18A}" type="pres">
      <dgm:prSet presAssocID="{B4727426-7504-464F-83DA-79DB4F9D6691}" presName="Name9" presStyleLbl="parChTrans1D2" presStyleIdx="2" presStyleCnt="3"/>
      <dgm:spPr/>
      <dgm:t>
        <a:bodyPr/>
        <a:lstStyle/>
        <a:p>
          <a:endParaRPr lang="ru-RU"/>
        </a:p>
      </dgm:t>
    </dgm:pt>
    <dgm:pt modelId="{297974CE-8950-4BCD-AB3F-51F3D3ECB6A9}" type="pres">
      <dgm:prSet presAssocID="{B4727426-7504-464F-83DA-79DB4F9D6691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80A58FF-5405-42F2-854C-22DA8003E75E}" type="pres">
      <dgm:prSet presAssocID="{A2EBDBC4-EC32-4329-9100-0AB8894E48D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A9FF9E-C0D5-487C-A445-1B9CCD6D88BA}" srcId="{DFF92F73-7A23-401E-86DE-F9840EAABA8A}" destId="{54ADEA88-5527-442D-8482-DEE68DA59569}" srcOrd="0" destOrd="0" parTransId="{D7549103-A27B-46CA-80E8-12388FDA29BB}" sibTransId="{B61D526E-9810-4F40-9AAE-E7CC6F19F089}"/>
    <dgm:cxn modelId="{12167C06-43A6-474E-958B-3038BBFA7941}" type="presOf" srcId="{0C34EF24-9F74-4BB4-898C-F29C233ACF29}" destId="{83EF19AC-0758-4B5A-8AE5-152ACC5E4E76}" srcOrd="0" destOrd="0" presId="urn:microsoft.com/office/officeart/2005/8/layout/radial1"/>
    <dgm:cxn modelId="{F6749A21-AA3A-41F2-9500-8701113EE26A}" srcId="{DFF92F73-7A23-401E-86DE-F9840EAABA8A}" destId="{A2EBDBC4-EC32-4329-9100-0AB8894E48D4}" srcOrd="2" destOrd="0" parTransId="{B4727426-7504-464F-83DA-79DB4F9D6691}" sibTransId="{FC3EDC21-26DA-4DF7-BD97-7AC95195EDC0}"/>
    <dgm:cxn modelId="{7A34F982-0E75-4BC6-AC54-7429254AE203}" type="presOf" srcId="{DFF92F73-7A23-401E-86DE-F9840EAABA8A}" destId="{DCBCE74A-2B1E-4BAA-AA96-8CF4D6BEE39A}" srcOrd="0" destOrd="0" presId="urn:microsoft.com/office/officeart/2005/8/layout/radial1"/>
    <dgm:cxn modelId="{3FE6247E-9323-472F-9428-2128E45C75AC}" type="presOf" srcId="{B4727426-7504-464F-83DA-79DB4F9D6691}" destId="{0CF32647-5EA0-4829-8980-CB020574E18A}" srcOrd="0" destOrd="0" presId="urn:microsoft.com/office/officeart/2005/8/layout/radial1"/>
    <dgm:cxn modelId="{57EF1BA3-B094-4CB7-8373-B6FA8BD9996F}" type="presOf" srcId="{0C34EF24-9F74-4BB4-898C-F29C233ACF29}" destId="{95D081DD-574B-4A87-8451-F553069D282B}" srcOrd="1" destOrd="0" presId="urn:microsoft.com/office/officeart/2005/8/layout/radial1"/>
    <dgm:cxn modelId="{AE3CCE52-5DB4-4B18-A2FE-2D00DF464563}" type="presOf" srcId="{B4727426-7504-464F-83DA-79DB4F9D6691}" destId="{297974CE-8950-4BCD-AB3F-51F3D3ECB6A9}" srcOrd="1" destOrd="0" presId="urn:microsoft.com/office/officeart/2005/8/layout/radial1"/>
    <dgm:cxn modelId="{3BFD5B31-A46B-455A-A4BC-157871DA41F0}" type="presOf" srcId="{D7549103-A27B-46CA-80E8-12388FDA29BB}" destId="{94BE9994-FA44-4BC9-A793-DF322696715E}" srcOrd="1" destOrd="0" presId="urn:microsoft.com/office/officeart/2005/8/layout/radial1"/>
    <dgm:cxn modelId="{E54368B3-AF3A-4A3A-AEE7-9E564DCA4A99}" type="presOf" srcId="{7CA2D993-BF17-418C-88BB-098A49B3024C}" destId="{8F496E44-047C-46E5-8D6E-8970FCE8BC77}" srcOrd="0" destOrd="0" presId="urn:microsoft.com/office/officeart/2005/8/layout/radial1"/>
    <dgm:cxn modelId="{C51C0745-4E59-4D55-84DF-BF36672DA2E7}" srcId="{7CA2D993-BF17-418C-88BB-098A49B3024C}" destId="{DFF92F73-7A23-401E-86DE-F9840EAABA8A}" srcOrd="0" destOrd="0" parTransId="{8A764ED6-2C16-498D-8F7D-9A44F998BE81}" sibTransId="{6812030E-65D8-4D1B-916E-6D6B862F3218}"/>
    <dgm:cxn modelId="{1427A7CB-7510-4E4B-9A26-4A6B5DE56ECE}" type="presOf" srcId="{A2EBDBC4-EC32-4329-9100-0AB8894E48D4}" destId="{480A58FF-5405-42F2-854C-22DA8003E75E}" srcOrd="0" destOrd="0" presId="urn:microsoft.com/office/officeart/2005/8/layout/radial1"/>
    <dgm:cxn modelId="{DE9CACE6-FFAF-4936-B841-324C7CED3970}" type="presOf" srcId="{D7549103-A27B-46CA-80E8-12388FDA29BB}" destId="{01FDE393-72D7-4BF7-88E2-07BDF362796B}" srcOrd="0" destOrd="0" presId="urn:microsoft.com/office/officeart/2005/8/layout/radial1"/>
    <dgm:cxn modelId="{64DD48D1-3F51-4016-AEE7-E3614644F966}" srcId="{DFF92F73-7A23-401E-86DE-F9840EAABA8A}" destId="{E6A780B3-B5CE-4C7A-ACC7-14112E3C4244}" srcOrd="1" destOrd="0" parTransId="{0C34EF24-9F74-4BB4-898C-F29C233ACF29}" sibTransId="{2185079C-729F-4FBA-AF92-325688AB310C}"/>
    <dgm:cxn modelId="{145B6187-0B6F-480D-A888-DD237B089FBB}" type="presOf" srcId="{54ADEA88-5527-442D-8482-DEE68DA59569}" destId="{256BDA3F-2E8D-44F7-8470-261428BE7E2C}" srcOrd="0" destOrd="0" presId="urn:microsoft.com/office/officeart/2005/8/layout/radial1"/>
    <dgm:cxn modelId="{4C1FF1C9-A770-475E-9AC7-3784FAD42576}" type="presOf" srcId="{E6A780B3-B5CE-4C7A-ACC7-14112E3C4244}" destId="{918E920B-A6CB-47D7-AEDB-FEB4CEA15593}" srcOrd="0" destOrd="0" presId="urn:microsoft.com/office/officeart/2005/8/layout/radial1"/>
    <dgm:cxn modelId="{043253AD-B784-4AA4-A08A-F8389384D879}" type="presParOf" srcId="{8F496E44-047C-46E5-8D6E-8970FCE8BC77}" destId="{DCBCE74A-2B1E-4BAA-AA96-8CF4D6BEE39A}" srcOrd="0" destOrd="0" presId="urn:microsoft.com/office/officeart/2005/8/layout/radial1"/>
    <dgm:cxn modelId="{0ACE02D8-F273-4A1D-8EFC-AE16EFDB55CE}" type="presParOf" srcId="{8F496E44-047C-46E5-8D6E-8970FCE8BC77}" destId="{01FDE393-72D7-4BF7-88E2-07BDF362796B}" srcOrd="1" destOrd="0" presId="urn:microsoft.com/office/officeart/2005/8/layout/radial1"/>
    <dgm:cxn modelId="{B0DB5074-16E4-4E1E-9357-7B5E61A1A87E}" type="presParOf" srcId="{01FDE393-72D7-4BF7-88E2-07BDF362796B}" destId="{94BE9994-FA44-4BC9-A793-DF322696715E}" srcOrd="0" destOrd="0" presId="urn:microsoft.com/office/officeart/2005/8/layout/radial1"/>
    <dgm:cxn modelId="{74527393-D9B2-4D71-9271-2F3F4A87F7BE}" type="presParOf" srcId="{8F496E44-047C-46E5-8D6E-8970FCE8BC77}" destId="{256BDA3F-2E8D-44F7-8470-261428BE7E2C}" srcOrd="2" destOrd="0" presId="urn:microsoft.com/office/officeart/2005/8/layout/radial1"/>
    <dgm:cxn modelId="{15AE60C4-5710-4638-9663-0FD15094AF28}" type="presParOf" srcId="{8F496E44-047C-46E5-8D6E-8970FCE8BC77}" destId="{83EF19AC-0758-4B5A-8AE5-152ACC5E4E76}" srcOrd="3" destOrd="0" presId="urn:microsoft.com/office/officeart/2005/8/layout/radial1"/>
    <dgm:cxn modelId="{22E04695-32A7-4A4B-9DE7-76CDC0F78F94}" type="presParOf" srcId="{83EF19AC-0758-4B5A-8AE5-152ACC5E4E76}" destId="{95D081DD-574B-4A87-8451-F553069D282B}" srcOrd="0" destOrd="0" presId="urn:microsoft.com/office/officeart/2005/8/layout/radial1"/>
    <dgm:cxn modelId="{4DCEB251-025F-4618-BB7D-8FD3F9EA3502}" type="presParOf" srcId="{8F496E44-047C-46E5-8D6E-8970FCE8BC77}" destId="{918E920B-A6CB-47D7-AEDB-FEB4CEA15593}" srcOrd="4" destOrd="0" presId="urn:microsoft.com/office/officeart/2005/8/layout/radial1"/>
    <dgm:cxn modelId="{54897F73-E324-4D59-82F4-37E334E6ACE4}" type="presParOf" srcId="{8F496E44-047C-46E5-8D6E-8970FCE8BC77}" destId="{0CF32647-5EA0-4829-8980-CB020574E18A}" srcOrd="5" destOrd="0" presId="urn:microsoft.com/office/officeart/2005/8/layout/radial1"/>
    <dgm:cxn modelId="{6DE7C00A-74E3-4ECD-AD01-4784C2B7182A}" type="presParOf" srcId="{0CF32647-5EA0-4829-8980-CB020574E18A}" destId="{297974CE-8950-4BCD-AB3F-51F3D3ECB6A9}" srcOrd="0" destOrd="0" presId="urn:microsoft.com/office/officeart/2005/8/layout/radial1"/>
    <dgm:cxn modelId="{5A67632C-3518-4A26-B7C8-316C79A09BDF}" type="presParOf" srcId="{8F496E44-047C-46E5-8D6E-8970FCE8BC77}" destId="{480A58FF-5405-42F2-854C-22DA8003E75E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F69153-0D43-4A0E-9A64-656823920E9F}">
      <dsp:nvSpPr>
        <dsp:cNvPr id="0" name=""/>
        <dsp:cNvSpPr/>
      </dsp:nvSpPr>
      <dsp:spPr>
        <a:xfrm>
          <a:off x="5319139" y="1032833"/>
          <a:ext cx="1249361" cy="472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150"/>
              </a:lnTo>
              <a:lnTo>
                <a:pt x="1249361" y="322150"/>
              </a:lnTo>
              <a:lnTo>
                <a:pt x="1249361" y="47272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3BA8E-06C2-4FAB-B41F-C04DCAE232AA}">
      <dsp:nvSpPr>
        <dsp:cNvPr id="0" name=""/>
        <dsp:cNvSpPr/>
      </dsp:nvSpPr>
      <dsp:spPr>
        <a:xfrm>
          <a:off x="4019836" y="2537707"/>
          <a:ext cx="1474564" cy="472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150"/>
              </a:lnTo>
              <a:lnTo>
                <a:pt x="1474564" y="322150"/>
              </a:lnTo>
              <a:lnTo>
                <a:pt x="1474564" y="47272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19ED7-B548-4016-8C20-6D54CEB7755C}">
      <dsp:nvSpPr>
        <dsp:cNvPr id="0" name=""/>
        <dsp:cNvSpPr/>
      </dsp:nvSpPr>
      <dsp:spPr>
        <a:xfrm>
          <a:off x="2570157" y="2537707"/>
          <a:ext cx="1449678" cy="472728"/>
        </a:xfrm>
        <a:custGeom>
          <a:avLst/>
          <a:gdLst/>
          <a:ahLst/>
          <a:cxnLst/>
          <a:rect l="0" t="0" r="0" b="0"/>
          <a:pathLst>
            <a:path>
              <a:moveTo>
                <a:pt x="1449678" y="0"/>
              </a:moveTo>
              <a:lnTo>
                <a:pt x="1449678" y="322150"/>
              </a:lnTo>
              <a:lnTo>
                <a:pt x="0" y="322150"/>
              </a:lnTo>
              <a:lnTo>
                <a:pt x="0" y="47272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AECC32-E280-4C8D-BBBC-D35F4441EA89}">
      <dsp:nvSpPr>
        <dsp:cNvPr id="0" name=""/>
        <dsp:cNvSpPr/>
      </dsp:nvSpPr>
      <dsp:spPr>
        <a:xfrm>
          <a:off x="4019836" y="1032833"/>
          <a:ext cx="1299302" cy="472728"/>
        </a:xfrm>
        <a:custGeom>
          <a:avLst/>
          <a:gdLst/>
          <a:ahLst/>
          <a:cxnLst/>
          <a:rect l="0" t="0" r="0" b="0"/>
          <a:pathLst>
            <a:path>
              <a:moveTo>
                <a:pt x="1299302" y="0"/>
              </a:moveTo>
              <a:lnTo>
                <a:pt x="1299302" y="322150"/>
              </a:lnTo>
              <a:lnTo>
                <a:pt x="0" y="322150"/>
              </a:lnTo>
              <a:lnTo>
                <a:pt x="0" y="47272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A1FB3-5849-49E8-A99B-6BE021AACFAB}">
      <dsp:nvSpPr>
        <dsp:cNvPr id="0" name=""/>
        <dsp:cNvSpPr/>
      </dsp:nvSpPr>
      <dsp:spPr>
        <a:xfrm>
          <a:off x="3236350" y="687"/>
          <a:ext cx="4165577" cy="1032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BCFDA-A9A6-4ADC-B3BA-D7413DC8D61E}">
      <dsp:nvSpPr>
        <dsp:cNvPr id="0" name=""/>
        <dsp:cNvSpPr/>
      </dsp:nvSpPr>
      <dsp:spPr>
        <a:xfrm>
          <a:off x="3416953" y="172260"/>
          <a:ext cx="4165577" cy="1032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РАСТЕНИЯ ВОДОЁМА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16953" y="172260"/>
        <a:ext cx="4165577" cy="1032145"/>
      </dsp:txXfrm>
    </dsp:sp>
    <dsp:sp modelId="{769B3A25-D51F-4895-B3EF-A608B8DED19A}">
      <dsp:nvSpPr>
        <dsp:cNvPr id="0" name=""/>
        <dsp:cNvSpPr/>
      </dsp:nvSpPr>
      <dsp:spPr>
        <a:xfrm>
          <a:off x="2951078" y="1505561"/>
          <a:ext cx="2137516" cy="10321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6F847C-F906-490C-A544-5E7C8DD188F0}">
      <dsp:nvSpPr>
        <dsp:cNvPr id="0" name=""/>
        <dsp:cNvSpPr/>
      </dsp:nvSpPr>
      <dsp:spPr>
        <a:xfrm>
          <a:off x="3131681" y="1677134"/>
          <a:ext cx="2137516" cy="1032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В ВОДОЁМЕ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1681" y="1677134"/>
        <a:ext cx="2137516" cy="1032145"/>
      </dsp:txXfrm>
    </dsp:sp>
    <dsp:sp modelId="{B2D5A10B-0544-4706-90BC-08C58B602F28}">
      <dsp:nvSpPr>
        <dsp:cNvPr id="0" name=""/>
        <dsp:cNvSpPr/>
      </dsp:nvSpPr>
      <dsp:spPr>
        <a:xfrm>
          <a:off x="1276196" y="3010435"/>
          <a:ext cx="2587922" cy="10321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24C62-6CCD-444D-8FEF-CC6C8010006A}">
      <dsp:nvSpPr>
        <dsp:cNvPr id="0" name=""/>
        <dsp:cNvSpPr/>
      </dsp:nvSpPr>
      <dsp:spPr>
        <a:xfrm>
          <a:off x="1456799" y="3182008"/>
          <a:ext cx="2587922" cy="1032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ЦЕЛИКОМ ПОГРУЖЁННЫЕ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6799" y="3182008"/>
        <a:ext cx="2587922" cy="1032145"/>
      </dsp:txXfrm>
    </dsp:sp>
    <dsp:sp modelId="{E1528D4B-3AAA-4AFF-AF3E-B116FD72C40F}">
      <dsp:nvSpPr>
        <dsp:cNvPr id="0" name=""/>
        <dsp:cNvSpPr/>
      </dsp:nvSpPr>
      <dsp:spPr>
        <a:xfrm>
          <a:off x="4225325" y="3010435"/>
          <a:ext cx="2538152" cy="10321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B91EC-9B66-40C7-9284-C40C6F4CFF24}">
      <dsp:nvSpPr>
        <dsp:cNvPr id="0" name=""/>
        <dsp:cNvSpPr/>
      </dsp:nvSpPr>
      <dsp:spPr>
        <a:xfrm>
          <a:off x="4405927" y="3182008"/>
          <a:ext cx="2538152" cy="1032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НА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ПОВЕРХНОСТИ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05927" y="3182008"/>
        <a:ext cx="2538152" cy="1032145"/>
      </dsp:txXfrm>
    </dsp:sp>
    <dsp:sp modelId="{4B17E87A-DFE3-4E9F-BCB7-C5C48EC1AE18}">
      <dsp:nvSpPr>
        <dsp:cNvPr id="0" name=""/>
        <dsp:cNvSpPr/>
      </dsp:nvSpPr>
      <dsp:spPr>
        <a:xfrm>
          <a:off x="5449801" y="1505561"/>
          <a:ext cx="2237399" cy="10321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8BFEC-F6C3-45D7-A093-ECBB46DC9588}">
      <dsp:nvSpPr>
        <dsp:cNvPr id="0" name=""/>
        <dsp:cNvSpPr/>
      </dsp:nvSpPr>
      <dsp:spPr>
        <a:xfrm>
          <a:off x="5630404" y="1677134"/>
          <a:ext cx="2237399" cy="1032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НА БЕРЕГУ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30404" y="1677134"/>
        <a:ext cx="2237399" cy="10321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BCE74A-2B1E-4BAA-AA96-8CF4D6BEE39A}">
      <dsp:nvSpPr>
        <dsp:cNvPr id="0" name=""/>
        <dsp:cNvSpPr/>
      </dsp:nvSpPr>
      <dsp:spPr>
        <a:xfrm>
          <a:off x="3547706" y="2495359"/>
          <a:ext cx="2080617" cy="208061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РАСТЕНИЯ ВОДОЁМОВ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47706" y="2495359"/>
        <a:ext cx="2080617" cy="2080617"/>
      </dsp:txXfrm>
    </dsp:sp>
    <dsp:sp modelId="{01FDE393-72D7-4BF7-88E2-07BDF362796B}">
      <dsp:nvSpPr>
        <dsp:cNvPr id="0" name=""/>
        <dsp:cNvSpPr/>
      </dsp:nvSpPr>
      <dsp:spPr>
        <a:xfrm rot="16177914">
          <a:off x="4373922" y="2268821"/>
          <a:ext cx="412170" cy="40957"/>
        </a:xfrm>
        <a:custGeom>
          <a:avLst/>
          <a:gdLst/>
          <a:ahLst/>
          <a:cxnLst/>
          <a:rect l="0" t="0" r="0" b="0"/>
          <a:pathLst>
            <a:path>
              <a:moveTo>
                <a:pt x="0" y="20478"/>
              </a:moveTo>
              <a:lnTo>
                <a:pt x="412170" y="204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itchFamily="18" charset="0"/>
            <a:cs typeface="Times New Roman" pitchFamily="18" charset="0"/>
          </a:endParaRPr>
        </a:p>
      </dsp:txBody>
      <dsp:txXfrm rot="16177914">
        <a:off x="4569703" y="2278995"/>
        <a:ext cx="20608" cy="20608"/>
      </dsp:txXfrm>
    </dsp:sp>
    <dsp:sp modelId="{256BDA3F-2E8D-44F7-8470-261428BE7E2C}">
      <dsp:nvSpPr>
        <dsp:cNvPr id="0" name=""/>
        <dsp:cNvSpPr/>
      </dsp:nvSpPr>
      <dsp:spPr>
        <a:xfrm>
          <a:off x="3531691" y="2623"/>
          <a:ext cx="2080617" cy="208061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ДАЮТ КИСЛОРОД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31691" y="2623"/>
        <a:ext cx="2080617" cy="2080617"/>
      </dsp:txXfrm>
    </dsp:sp>
    <dsp:sp modelId="{83EF19AC-0758-4B5A-8AE5-152ACC5E4E76}">
      <dsp:nvSpPr>
        <dsp:cNvPr id="0" name=""/>
        <dsp:cNvSpPr/>
      </dsp:nvSpPr>
      <dsp:spPr>
        <a:xfrm rot="2035578">
          <a:off x="5389628" y="4297723"/>
          <a:ext cx="723531" cy="40957"/>
        </a:xfrm>
        <a:custGeom>
          <a:avLst/>
          <a:gdLst/>
          <a:ahLst/>
          <a:cxnLst/>
          <a:rect l="0" t="0" r="0" b="0"/>
          <a:pathLst>
            <a:path>
              <a:moveTo>
                <a:pt x="0" y="20478"/>
              </a:moveTo>
              <a:lnTo>
                <a:pt x="723531" y="204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itchFamily="18" charset="0"/>
            <a:cs typeface="Times New Roman" pitchFamily="18" charset="0"/>
          </a:endParaRPr>
        </a:p>
      </dsp:txBody>
      <dsp:txXfrm rot="2035578">
        <a:off x="5733306" y="4300113"/>
        <a:ext cx="36176" cy="36176"/>
      </dsp:txXfrm>
    </dsp:sp>
    <dsp:sp modelId="{918E920B-A6CB-47D7-AEDB-FEB4CEA15593}">
      <dsp:nvSpPr>
        <dsp:cNvPr id="0" name=""/>
        <dsp:cNvSpPr/>
      </dsp:nvSpPr>
      <dsp:spPr>
        <a:xfrm>
          <a:off x="5874466" y="4060427"/>
          <a:ext cx="2080617" cy="2080617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ДОМ ДЛЯ ЖИВОТНЫХ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74466" y="4060427"/>
        <a:ext cx="2080617" cy="2080617"/>
      </dsp:txXfrm>
    </dsp:sp>
    <dsp:sp modelId="{0CF32647-5EA0-4829-8980-CB020574E18A}">
      <dsp:nvSpPr>
        <dsp:cNvPr id="0" name=""/>
        <dsp:cNvSpPr/>
      </dsp:nvSpPr>
      <dsp:spPr>
        <a:xfrm rot="8786132">
          <a:off x="3033537" y="4297723"/>
          <a:ext cx="750164" cy="40957"/>
        </a:xfrm>
        <a:custGeom>
          <a:avLst/>
          <a:gdLst/>
          <a:ahLst/>
          <a:cxnLst/>
          <a:rect l="0" t="0" r="0" b="0"/>
          <a:pathLst>
            <a:path>
              <a:moveTo>
                <a:pt x="0" y="20478"/>
              </a:moveTo>
              <a:lnTo>
                <a:pt x="750164" y="204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itchFamily="18" charset="0"/>
            <a:cs typeface="Times New Roman" pitchFamily="18" charset="0"/>
          </a:endParaRPr>
        </a:p>
      </dsp:txBody>
      <dsp:txXfrm rot="8786132">
        <a:off x="3389865" y="4299448"/>
        <a:ext cx="37508" cy="37508"/>
      </dsp:txXfrm>
    </dsp:sp>
    <dsp:sp modelId="{480A58FF-5405-42F2-854C-22DA8003E75E}">
      <dsp:nvSpPr>
        <dsp:cNvPr id="0" name=""/>
        <dsp:cNvSpPr/>
      </dsp:nvSpPr>
      <dsp:spPr>
        <a:xfrm>
          <a:off x="1188916" y="4060427"/>
          <a:ext cx="2080617" cy="2080617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ПИЩА ДЛЯ ЖИВОТНЫХ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8916" y="4060427"/>
        <a:ext cx="2080617" cy="2080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8576C-E887-4133-BE05-007DF5064DAE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BAADC-D9C1-4469-A871-2F6DC995C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gorod48.ru/upload/iblock/bbd/bbdaa5230af8d339c8482140a3d34c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1244" y="332656"/>
            <a:ext cx="857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Comic Sans MS" pitchFamily="66" charset="0"/>
              </a:rPr>
              <a:t> </a:t>
            </a:r>
          </a:p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Comic Sans MS" pitchFamily="66" charset="0"/>
              </a:rPr>
              <a:t>Пресный водоём и его обитатели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42938" y="214313"/>
            <a:ext cx="81010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Arial" pitchFamily="34" charset="0"/>
              </a:rPr>
              <a:t>Цель:</a:t>
            </a:r>
            <a:r>
              <a:rPr lang="ru-RU" sz="4000" b="1" dirty="0">
                <a:solidFill>
                  <a:srgbClr val="6600FF"/>
                </a:solidFill>
                <a:latin typeface="Arial" pitchFamily="34" charset="0"/>
              </a:rPr>
              <a:t> </a:t>
            </a: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выяснить, является ли пресный водоём природным сообществом.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133600"/>
            <a:ext cx="6043612" cy="40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212974" y="228600"/>
            <a:ext cx="5254625" cy="6801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ПРЕСНЫЕ ВОДОЁМЫ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52400" y="1676400"/>
            <a:ext cx="27432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/>
              <a:t>РЕКА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539750" y="3048000"/>
            <a:ext cx="334645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ОЗЕРО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914400" y="4419600"/>
            <a:ext cx="35814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РУЧЕЙ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400800" y="1676400"/>
            <a:ext cx="25146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КАНАЛ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257800" y="3048000"/>
            <a:ext cx="3275013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/>
              <a:t>ПРУД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648200" y="4419600"/>
            <a:ext cx="36576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CC"/>
              </a:gs>
              <a:gs pos="50000">
                <a:schemeClr val="bg1"/>
              </a:gs>
              <a:gs pos="100000">
                <a:srgbClr val="33CC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ВОДОХРАНИЛИЩЕ</a:t>
            </a:r>
          </a:p>
        </p:txBody>
      </p:sp>
      <p:sp>
        <p:nvSpPr>
          <p:cNvPr id="8201" name="Line 13"/>
          <p:cNvSpPr>
            <a:spLocks noChangeShapeType="1"/>
          </p:cNvSpPr>
          <p:nvPr/>
        </p:nvSpPr>
        <p:spPr bwMode="auto">
          <a:xfrm flipH="1">
            <a:off x="2895600" y="1676400"/>
            <a:ext cx="6858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3124200" y="1676400"/>
            <a:ext cx="914400" cy="1371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H="1">
            <a:off x="3886200" y="1752600"/>
            <a:ext cx="685800" cy="2667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4800600" y="1752600"/>
            <a:ext cx="457200" cy="2667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5" name="Line 10"/>
          <p:cNvSpPr>
            <a:spLocks noChangeShapeType="1"/>
          </p:cNvSpPr>
          <p:nvPr/>
        </p:nvSpPr>
        <p:spPr bwMode="auto">
          <a:xfrm>
            <a:off x="5410200" y="1676400"/>
            <a:ext cx="685800" cy="1371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5715000" y="1676400"/>
            <a:ext cx="6858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0722" name="Picture 2" descr="D:\Инна\Мои рисунки\фотки природы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21336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D:\Инна\Мои рисунки\фотки природы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971800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D:\Инна\Мои рисунки\фотки природы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0875" y="4800600"/>
            <a:ext cx="23463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D:\Инна\Мои рисунки\фотки природы\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2971800"/>
            <a:ext cx="2057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D:\Инна\Мои рисунки\фотки природы\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1371600"/>
            <a:ext cx="13144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D:\Инна\Мои рисунки\фотки природы\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48006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920875" y="908720"/>
            <a:ext cx="2698576" cy="5760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ЕСТЕСТВЕННЫЕ</a:t>
            </a:r>
            <a:endParaRPr lang="ru-RU" sz="24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46712" y="908720"/>
            <a:ext cx="2698576" cy="5760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ИСКУССТВЕННЫЕ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07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07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07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307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307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2-999-999.ru/files/image/rss/sn/b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0" y="857232"/>
          <a:ext cx="914400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755650" y="549275"/>
            <a:ext cx="7626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                             Растения ,</a:t>
            </a:r>
          </a:p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 находящиеся полностью под водой</a:t>
            </a:r>
          </a:p>
        </p:txBody>
      </p:sp>
      <p:pic>
        <p:nvPicPr>
          <p:cNvPr id="11269" name="Picture 5" descr="рде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2636838"/>
            <a:ext cx="302418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элоде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420938"/>
            <a:ext cx="19637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роголистни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2420938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732588" y="4987925"/>
            <a:ext cx="1776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роголистник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00113" y="4987925"/>
            <a:ext cx="109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элодея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995738" y="4916488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рдест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  <p:bldP spid="11272" grpId="0" autoUpdateAnimBg="0"/>
      <p:bldP spid="11273" grpId="0" autoUpdateAnimBg="0"/>
      <p:bldP spid="1127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333375"/>
            <a:ext cx="7561262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                          Растения , </a:t>
            </a:r>
          </a:p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у которых погружена в воду только </a:t>
            </a:r>
          </a:p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                   нижняя часть.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857250" y="5357813"/>
            <a:ext cx="884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рогоз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3708400" y="5924550"/>
            <a:ext cx="1646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стрелолист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7000875" y="5143500"/>
            <a:ext cx="1068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камыш</a:t>
            </a:r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928813"/>
            <a:ext cx="325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928813"/>
            <a:ext cx="3001963" cy="2619375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25" y="1928813"/>
            <a:ext cx="2333625" cy="3500437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153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153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153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utoUpdateAnimBg="0"/>
      <p:bldP spid="12296" grpId="0" autoUpdateAnimBg="0"/>
      <p:bldP spid="12297" grpId="0" autoUpdateAnimBg="0"/>
      <p:bldP spid="1229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260350"/>
            <a:ext cx="91614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                               Растения,</a:t>
            </a:r>
          </a:p>
          <a:p>
            <a:r>
              <a:rPr lang="ru-RU" sz="3200" b="1">
                <a:solidFill>
                  <a:srgbClr val="008000"/>
                </a:solidFill>
                <a:latin typeface="Arial" pitchFamily="34" charset="0"/>
              </a:rPr>
              <a:t>свободно плавающие на поверхности воды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779838" y="3500438"/>
            <a:ext cx="896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ряска</a:t>
            </a:r>
          </a:p>
        </p:txBody>
      </p:sp>
      <p:pic>
        <p:nvPicPr>
          <p:cNvPr id="10253" name="Picture 13" descr="кубыш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292600"/>
            <a:ext cx="181133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 descr="кувш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810000"/>
            <a:ext cx="207803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5" descr="водокра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868738"/>
            <a:ext cx="202088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403350" y="5348288"/>
            <a:ext cx="1377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водокрас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810000" y="5638800"/>
            <a:ext cx="1306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кубышка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6477000" y="5410200"/>
            <a:ext cx="139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кувшинка</a:t>
            </a:r>
          </a:p>
        </p:txBody>
      </p:sp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1643063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8" y="1643063"/>
            <a:ext cx="302577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75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  <p:bldP spid="10252" grpId="0" autoUpdateAnimBg="0"/>
      <p:bldP spid="10256" grpId="0" autoUpdateAnimBg="0"/>
      <p:bldP spid="10257" grpId="0" autoUpdateAnimBg="0"/>
      <p:bldP spid="1025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sik.su/wp-content/uploads/2011/01/1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0" y="214290"/>
          <a:ext cx="914400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23850" y="1844675"/>
            <a:ext cx="2219325" cy="2052638"/>
            <a:chOff x="340" y="845"/>
            <a:chExt cx="1398" cy="1293"/>
          </a:xfrm>
        </p:grpSpPr>
        <p:pic>
          <p:nvPicPr>
            <p:cNvPr id="15379" name="Picture 4" descr="прудовик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" y="845"/>
              <a:ext cx="1398" cy="1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0" name="Text Box 10"/>
            <p:cNvSpPr txBox="1">
              <a:spLocks noChangeArrowheads="1"/>
            </p:cNvSpPr>
            <p:nvPr/>
          </p:nvSpPr>
          <p:spPr bwMode="auto">
            <a:xfrm>
              <a:off x="612" y="1888"/>
              <a:ext cx="8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Arial" pitchFamily="34" charset="0"/>
                </a:rPr>
                <a:t>прудовик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300788" y="1700213"/>
            <a:ext cx="2376487" cy="2052637"/>
            <a:chOff x="3696" y="346"/>
            <a:chExt cx="1497" cy="1293"/>
          </a:xfrm>
        </p:grpSpPr>
        <p:pic>
          <p:nvPicPr>
            <p:cNvPr id="15377" name="Picture 5" descr="улит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96" y="346"/>
              <a:ext cx="1497" cy="1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8" name="Text Box 11"/>
            <p:cNvSpPr txBox="1">
              <a:spLocks noChangeArrowheads="1"/>
            </p:cNvSpPr>
            <p:nvPr/>
          </p:nvSpPr>
          <p:spPr bwMode="auto">
            <a:xfrm>
              <a:off x="4105" y="1389"/>
              <a:ext cx="6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Arial" pitchFamily="34" charset="0"/>
                </a:rPr>
                <a:t>улитка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827088" y="4221163"/>
            <a:ext cx="1701800" cy="1692275"/>
            <a:chOff x="521" y="2659"/>
            <a:chExt cx="1072" cy="1066"/>
          </a:xfrm>
        </p:grpSpPr>
        <p:pic>
          <p:nvPicPr>
            <p:cNvPr id="15375" name="Picture 8" descr="щука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1" y="2659"/>
              <a:ext cx="1072" cy="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6" name="Text Box 12"/>
            <p:cNvSpPr txBox="1">
              <a:spLocks noChangeArrowheads="1"/>
            </p:cNvSpPr>
            <p:nvPr/>
          </p:nvSpPr>
          <p:spPr bwMode="auto">
            <a:xfrm>
              <a:off x="748" y="3475"/>
              <a:ext cx="5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Arial" pitchFamily="34" charset="0"/>
                </a:rPr>
                <a:t>щука</a:t>
              </a: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682207" y="4292600"/>
            <a:ext cx="1728787" cy="1879600"/>
            <a:chOff x="2109" y="2704"/>
            <a:chExt cx="1089" cy="1184"/>
          </a:xfrm>
        </p:grpSpPr>
        <p:pic>
          <p:nvPicPr>
            <p:cNvPr id="15373" name="Picture 9" descr="сом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09" y="2704"/>
              <a:ext cx="1089" cy="1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4" name="Text Box 13"/>
            <p:cNvSpPr txBox="1">
              <a:spLocks noChangeArrowheads="1"/>
            </p:cNvSpPr>
            <p:nvPr/>
          </p:nvSpPr>
          <p:spPr bwMode="auto">
            <a:xfrm>
              <a:off x="2472" y="3657"/>
              <a:ext cx="3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latin typeface="Arial" pitchFamily="34" charset="0"/>
                </a:rPr>
                <a:t>сом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588125" y="4076700"/>
            <a:ext cx="1728788" cy="1620838"/>
            <a:chOff x="4150" y="2568"/>
            <a:chExt cx="1089" cy="1021"/>
          </a:xfrm>
        </p:grpSpPr>
        <p:pic>
          <p:nvPicPr>
            <p:cNvPr id="15371" name="Picture 7" descr="караси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50" y="2568"/>
              <a:ext cx="1089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2" name="Text Box 14"/>
            <p:cNvSpPr txBox="1">
              <a:spLocks noChangeArrowheads="1"/>
            </p:cNvSpPr>
            <p:nvPr/>
          </p:nvSpPr>
          <p:spPr bwMode="auto">
            <a:xfrm>
              <a:off x="4377" y="3339"/>
              <a:ext cx="6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Arial" pitchFamily="34" charset="0"/>
                </a:rPr>
                <a:t>караси</a:t>
              </a: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3635375" y="2133600"/>
            <a:ext cx="1800225" cy="1763713"/>
            <a:chOff x="2290" y="1344"/>
            <a:chExt cx="1134" cy="1111"/>
          </a:xfrm>
        </p:grpSpPr>
        <p:pic>
          <p:nvPicPr>
            <p:cNvPr id="15369" name="Picture 15" descr="лягушка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90" y="1344"/>
              <a:ext cx="1134" cy="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0" name="Text Box 16"/>
            <p:cNvSpPr txBox="1">
              <a:spLocks noChangeArrowheads="1"/>
            </p:cNvSpPr>
            <p:nvPr/>
          </p:nvSpPr>
          <p:spPr bwMode="auto">
            <a:xfrm>
              <a:off x="2426" y="2205"/>
              <a:ext cx="7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>
                  <a:latin typeface="Arial" pitchFamily="34" charset="0"/>
                </a:rPr>
                <a:t>лягушка</a:t>
              </a:r>
            </a:p>
          </p:txBody>
        </p:sp>
      </p:grp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1116013" y="476250"/>
            <a:ext cx="6911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6600FF"/>
                </a:solidFill>
                <a:latin typeface="Arial" pitchFamily="34" charset="0"/>
              </a:rPr>
              <a:t>   Животный мир пресных водоемов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323850" y="549275"/>
          <a:ext cx="1371600" cy="914400"/>
        </p:xfrm>
        <a:graphic>
          <a:graphicData uri="http://schemas.openxmlformats.org/presentationml/2006/ole">
            <p:oleObj spid="_x0000_s2060" name="Фотография Photo Editor" r:id="rId3" imgW="1371429" imgH="914286" progId="">
              <p:embed/>
            </p:oleObj>
          </a:graphicData>
        </a:graphic>
      </p:graphicFrame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476375" y="260350"/>
            <a:ext cx="6389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6600FF"/>
                </a:solidFill>
                <a:latin typeface="Arial" pitchFamily="34" charset="0"/>
              </a:rPr>
              <a:t>Животный мир пресных водоемов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6929438" y="5572125"/>
            <a:ext cx="944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цапля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786188" y="3000375"/>
            <a:ext cx="7413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утки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958975" y="6230938"/>
            <a:ext cx="1027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бобры</a:t>
            </a:r>
          </a:p>
        </p:txBody>
      </p:sp>
      <p:pic>
        <p:nvPicPr>
          <p:cNvPr id="14349" name="Picture 13" descr="vyd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700213"/>
            <a:ext cx="237648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735013" y="3279775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Arial" pitchFamily="34" charset="0"/>
              </a:rPr>
              <a:t>выдра</a:t>
            </a:r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13" y="2357438"/>
            <a:ext cx="2698750" cy="29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25" y="857250"/>
            <a:ext cx="3154363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625" y="3786188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utoUpdateAnimBg="0"/>
      <p:bldP spid="14346" grpId="0" autoUpdateAnimBg="0"/>
      <p:bldP spid="14347" grpId="0" autoUpdateAnimBg="0"/>
      <p:bldP spid="14348" grpId="0" autoUpdateAnimBg="0"/>
      <p:bldP spid="1435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85813" y="285750"/>
            <a:ext cx="79311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Arial" pitchFamily="34" charset="0"/>
              </a:rPr>
              <a:t>       </a:t>
            </a:r>
            <a:r>
              <a:rPr lang="ru-RU" sz="4400" b="1">
                <a:latin typeface="Arial" pitchFamily="34" charset="0"/>
              </a:rPr>
              <a:t>Пресный водоем – </a:t>
            </a:r>
          </a:p>
          <a:p>
            <a:r>
              <a:rPr lang="ru-RU" sz="4400" b="1">
                <a:latin typeface="Arial" pitchFamily="34" charset="0"/>
              </a:rPr>
              <a:t>   природное сообщество</a:t>
            </a: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644900"/>
            <a:ext cx="3959225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Водяные лил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4292600"/>
            <a:ext cx="2879725" cy="23272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Правила поведения у водоема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FF0000"/>
                </a:solidFill>
              </a:rPr>
              <a:t>1. Нельзя брать домой обитателей водоема. 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FF0000"/>
                </a:solidFill>
              </a:rPr>
              <a:t>2. Нельзя ловить стрекоз.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FF0000"/>
                </a:solidFill>
              </a:rPr>
              <a:t>3.Нельзя оставлять после отдыха мусор.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FF0000"/>
                </a:solidFill>
              </a:rPr>
              <a:t>4.Нельзя кидать в водоём пищевые отходы, бутылки, пакеты.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FF0000"/>
                </a:solidFill>
              </a:rPr>
              <a:t>5.Нельзя включать громко музыку.</a:t>
            </a:r>
          </a:p>
          <a:p>
            <a:pPr eaLnBrk="1" hangingPunct="1">
              <a:buFontTx/>
              <a:buNone/>
            </a:pPr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905000"/>
            <a:ext cx="5842000" cy="4369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85800" y="1066800"/>
            <a:ext cx="8030661" cy="92333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Берегите водоёмы!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155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Фотография Photo Editor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Правила поведения у водоема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MacBook</cp:lastModifiedBy>
  <cp:revision>23</cp:revision>
  <dcterms:created xsi:type="dcterms:W3CDTF">2013-02-26T05:44:30Z</dcterms:created>
  <dcterms:modified xsi:type="dcterms:W3CDTF">2020-04-12T21:26:31Z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559727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